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0"/>
  </p:notesMasterIdLst>
  <p:sldIdLst>
    <p:sldId id="256" r:id="rId2"/>
    <p:sldId id="257" r:id="rId3"/>
    <p:sldId id="265" r:id="rId4"/>
    <p:sldId id="266" r:id="rId5"/>
    <p:sldId id="259" r:id="rId6"/>
    <p:sldId id="260" r:id="rId7"/>
    <p:sldId id="262" r:id="rId8"/>
    <p:sldId id="264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74"/>
  </p:normalViewPr>
  <p:slideViewPr>
    <p:cSldViewPr snapToGrid="0">
      <p:cViewPr>
        <p:scale>
          <a:sx n="106" d="100"/>
          <a:sy n="106" d="100"/>
        </p:scale>
        <p:origin x="1336" y="5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EFA42F-8B41-0846-AD75-EDCEFF48CD82}" type="datetimeFigureOut">
              <a:rPr lang="de-DE" smtClean="0"/>
              <a:t>12.06.17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CBC900-9ACC-694D-A8FE-A0594FC7826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166943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de-DE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39CC97-9A22-4EFF-AD45-DE380A2B8C69}" type="datetimeFigureOut">
              <a:rPr lang="de-CH" smtClean="0"/>
              <a:t>12.06.17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E18AE-D3A3-426E-B6D9-1F0135C813D3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3329644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39CC97-9A22-4EFF-AD45-DE380A2B8C69}" type="datetimeFigureOut">
              <a:rPr lang="de-CH" smtClean="0"/>
              <a:t>12.06.17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E18AE-D3A3-426E-B6D9-1F0135C813D3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638425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39CC97-9A22-4EFF-AD45-DE380A2B8C69}" type="datetimeFigureOut">
              <a:rPr lang="de-CH" smtClean="0"/>
              <a:t>12.06.17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E18AE-D3A3-426E-B6D9-1F0135C813D3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273429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28600" indent="-228600">
              <a:buFontTx/>
              <a:buBlip>
                <a:blip r:embed="rId2"/>
              </a:buBlip>
              <a:defRPr/>
            </a:lvl1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39CC97-9A22-4EFF-AD45-DE380A2B8C69}" type="datetimeFigureOut">
              <a:rPr lang="de-CH" smtClean="0"/>
              <a:t>12.06.17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E18AE-D3A3-426E-B6D9-1F0135C813D3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6391364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39CC97-9A22-4EFF-AD45-DE380A2B8C69}" type="datetimeFigureOut">
              <a:rPr lang="de-CH" smtClean="0"/>
              <a:t>12.06.17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E18AE-D3A3-426E-B6D9-1F0135C813D3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904497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39CC97-9A22-4EFF-AD45-DE380A2B8C69}" type="datetimeFigureOut">
              <a:rPr lang="de-CH" smtClean="0"/>
              <a:t>12.06.17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E18AE-D3A3-426E-B6D9-1F0135C813D3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08299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>
            <a:lvl1pPr marL="228600" indent="-228600">
              <a:buFontTx/>
              <a:buBlip>
                <a:blip r:embed="rId2"/>
              </a:buBlip>
              <a:defRPr/>
            </a:lvl1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39CC97-9A22-4EFF-AD45-DE380A2B8C69}" type="datetimeFigureOut">
              <a:rPr lang="de-CH" smtClean="0"/>
              <a:t>12.06.17</a:t>
            </a:fld>
            <a:endParaRPr lang="de-C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E18AE-D3A3-426E-B6D9-1F0135C813D3}" type="slidenum">
              <a:rPr lang="de-CH" smtClean="0"/>
              <a:t>‹Nr.›</a:t>
            </a:fld>
            <a:endParaRPr lang="de-CH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96849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39CC97-9A22-4EFF-AD45-DE380A2B8C69}" type="datetimeFigureOut">
              <a:rPr lang="de-CH" smtClean="0"/>
              <a:t>12.06.17</a:t>
            </a:fld>
            <a:endParaRPr lang="de-C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E18AE-D3A3-426E-B6D9-1F0135C813D3}" type="slidenum">
              <a:rPr lang="de-CH" smtClean="0"/>
              <a:t>‹Nr.›</a:t>
            </a:fld>
            <a:endParaRPr lang="de-CH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1653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39CC97-9A22-4EFF-AD45-DE380A2B8C69}" type="datetimeFigureOut">
              <a:rPr lang="de-CH" smtClean="0"/>
              <a:t>12.06.17</a:t>
            </a:fld>
            <a:endParaRPr lang="de-C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E18AE-D3A3-426E-B6D9-1F0135C813D3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486224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39CC97-9A22-4EFF-AD45-DE380A2B8C69}" type="datetimeFigureOut">
              <a:rPr lang="de-CH" smtClean="0"/>
              <a:t>12.06.17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E18AE-D3A3-426E-B6D9-1F0135C813D3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282673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39CC97-9A22-4EFF-AD45-DE380A2B8C69}" type="datetimeFigureOut">
              <a:rPr lang="de-CH" smtClean="0"/>
              <a:t>12.06.17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E18AE-D3A3-426E-B6D9-1F0135C813D3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590617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tiff"/><Relationship Id="rId1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BC39CC97-9A22-4EFF-AD45-DE380A2B8C69}" type="datetimeFigureOut">
              <a:rPr lang="de-CH" smtClean="0"/>
              <a:t>12.06.17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BE18AE-D3A3-426E-B6D9-1F0135C813D3}" type="slidenum">
              <a:rPr lang="de-CH" smtClean="0"/>
              <a:t>‹Nr.›</a:t>
            </a:fld>
            <a:endParaRPr lang="de-CH"/>
          </a:p>
        </p:txBody>
      </p:sp>
      <p:pic>
        <p:nvPicPr>
          <p:cNvPr id="7" name="Bild 6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92505" y="126327"/>
            <a:ext cx="2995863" cy="464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3277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Tx/>
        <a:buBlip>
          <a:blip r:embed="rId14"/>
        </a:buBlip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Relationship Id="rId3" Type="http://schemas.openxmlformats.org/officeDocument/2006/relationships/image" Target="../media/image8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4" Type="http://schemas.openxmlformats.org/officeDocument/2006/relationships/image" Target="../media/image12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gif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err="1"/>
              <a:t>ParkYourCar</a:t>
            </a:r>
            <a:endParaRPr lang="de-CH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CH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6515" y="3778558"/>
            <a:ext cx="2026953" cy="3096524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2581" y="2767558"/>
            <a:ext cx="2688743" cy="4107523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850" y="2673051"/>
            <a:ext cx="2713709" cy="4145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197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Vorstellung der App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45127" y="1828800"/>
            <a:ext cx="5399262" cy="4351337"/>
          </a:xfrm>
        </p:spPr>
        <p:txBody>
          <a:bodyPr/>
          <a:lstStyle/>
          <a:p>
            <a:r>
              <a:rPr lang="de-CH" dirty="0" smtClean="0"/>
              <a:t>Problem</a:t>
            </a:r>
            <a:endParaRPr lang="de-CH" dirty="0"/>
          </a:p>
          <a:p>
            <a:pPr lvl="1"/>
            <a:r>
              <a:rPr lang="de-CH" dirty="0" smtClean="0"/>
              <a:t>6 Firmenparkplätze an unterschiedlichen Orten</a:t>
            </a:r>
          </a:p>
          <a:p>
            <a:pPr lvl="1"/>
            <a:r>
              <a:rPr lang="de-CH" dirty="0" smtClean="0"/>
              <a:t>Unbekannt welche frei sind</a:t>
            </a:r>
            <a:endParaRPr lang="de-CH" dirty="0"/>
          </a:p>
          <a:p>
            <a:r>
              <a:rPr lang="de-CH" dirty="0" smtClean="0"/>
              <a:t>Lösung</a:t>
            </a:r>
          </a:p>
          <a:p>
            <a:pPr lvl="1"/>
            <a:r>
              <a:rPr lang="de-CH" dirty="0"/>
              <a:t>m</a:t>
            </a:r>
            <a:r>
              <a:rPr lang="de-CH" dirty="0" smtClean="0"/>
              <a:t>it App Parkplätze reservieren können</a:t>
            </a:r>
            <a:endParaRPr lang="de-CH" dirty="0"/>
          </a:p>
          <a:p>
            <a:endParaRPr lang="de-CH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0535" y="3281841"/>
            <a:ext cx="5661465" cy="3576159"/>
          </a:xfrm>
          <a:prstGeom prst="rect">
            <a:avLst/>
          </a:prstGeom>
        </p:spPr>
      </p:pic>
      <p:pic>
        <p:nvPicPr>
          <p:cNvPr id="5" name="Bild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0535" y="0"/>
            <a:ext cx="5668403" cy="3181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641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Vorstellung der App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err="1"/>
              <a:t>Parking</a:t>
            </a:r>
            <a:r>
              <a:rPr lang="de-CH" dirty="0"/>
              <a:t> App</a:t>
            </a:r>
          </a:p>
          <a:p>
            <a:pPr lvl="1"/>
            <a:r>
              <a:rPr lang="de-CH" dirty="0"/>
              <a:t>Vorgegebene 6 Parkplätze</a:t>
            </a:r>
          </a:p>
          <a:p>
            <a:pPr lvl="1"/>
            <a:r>
              <a:rPr lang="de-CH" dirty="0"/>
              <a:t>Jeder kann besetzen und freigeben</a:t>
            </a:r>
          </a:p>
          <a:p>
            <a:r>
              <a:rPr lang="de-CH" dirty="0"/>
              <a:t>Einbindung von </a:t>
            </a:r>
            <a:r>
              <a:rPr lang="de-CH" dirty="0" err="1"/>
              <a:t>Firebase</a:t>
            </a:r>
            <a:endParaRPr lang="de-CH" dirty="0"/>
          </a:p>
          <a:p>
            <a:endParaRPr lang="de-CH" dirty="0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5327" y="1235242"/>
            <a:ext cx="2438400" cy="2438400"/>
          </a:xfrm>
          <a:prstGeom prst="rect">
            <a:avLst/>
          </a:prstGeom>
        </p:spPr>
      </p:pic>
      <p:sp>
        <p:nvSpPr>
          <p:cNvPr id="7" name="Textfeld 6"/>
          <p:cNvSpPr txBox="1"/>
          <p:nvPr/>
        </p:nvSpPr>
        <p:spPr>
          <a:xfrm>
            <a:off x="8422105" y="3525254"/>
            <a:ext cx="18408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dirty="0" err="1" smtClean="0"/>
              <a:t>ParkYourCar</a:t>
            </a:r>
            <a:endParaRPr lang="de-DE" sz="2000" dirty="0"/>
          </a:p>
        </p:txBody>
      </p:sp>
    </p:spTree>
    <p:extLst>
      <p:ext uri="{BB962C8B-B14F-4D97-AF65-F5344CB8AC3E}">
        <p14:creationId xmlns:p14="http://schemas.microsoft.com/office/powerpoint/2010/main" val="1025809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57158" y="1947970"/>
            <a:ext cx="10515600" cy="1325562"/>
          </a:xfrm>
        </p:spPr>
        <p:txBody>
          <a:bodyPr>
            <a:normAutofit/>
          </a:bodyPr>
          <a:lstStyle/>
          <a:p>
            <a:r>
              <a:rPr lang="de-CH" sz="6600" dirty="0" smtClean="0"/>
              <a:t>DEMO</a:t>
            </a:r>
            <a:endParaRPr lang="de-CH" sz="6600" dirty="0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5327" y="1235242"/>
            <a:ext cx="2438400" cy="2438400"/>
          </a:xfrm>
          <a:prstGeom prst="rect">
            <a:avLst/>
          </a:prstGeom>
        </p:spPr>
      </p:pic>
      <p:sp>
        <p:nvSpPr>
          <p:cNvPr id="7" name="Textfeld 6"/>
          <p:cNvSpPr txBox="1"/>
          <p:nvPr/>
        </p:nvSpPr>
        <p:spPr>
          <a:xfrm>
            <a:off x="8422105" y="3525254"/>
            <a:ext cx="18408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dirty="0" err="1" smtClean="0"/>
              <a:t>ParkYourCar</a:t>
            </a:r>
            <a:endParaRPr lang="de-DE" sz="2000" dirty="0"/>
          </a:p>
        </p:txBody>
      </p:sp>
    </p:spTree>
    <p:extLst>
      <p:ext uri="{BB962C8B-B14F-4D97-AF65-F5344CB8AC3E}">
        <p14:creationId xmlns:p14="http://schemas.microsoft.com/office/powerpoint/2010/main" val="1564448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Plattform Android – Warum?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err="1" smtClean="0"/>
              <a:t>Ionic</a:t>
            </a:r>
            <a:r>
              <a:rPr lang="de-CH" dirty="0"/>
              <a:t> 	</a:t>
            </a:r>
            <a:r>
              <a:rPr lang="is-IS" dirty="0" smtClean="0"/>
              <a:t>→	bereits Erfahrung</a:t>
            </a:r>
          </a:p>
          <a:p>
            <a:r>
              <a:rPr lang="is-IS" dirty="0" smtClean="0"/>
              <a:t>iOS		→	Mac benötigt</a:t>
            </a:r>
          </a:p>
          <a:p>
            <a:endParaRPr lang="is-IS" dirty="0" smtClean="0"/>
          </a:p>
          <a:p>
            <a:r>
              <a:rPr lang="is-IS" dirty="0" smtClean="0"/>
              <a:t>Android	→	</a:t>
            </a:r>
            <a:r>
              <a:rPr lang="de-CH" dirty="0" smtClean="0"/>
              <a:t>am wenigsten Erfahrung</a:t>
            </a:r>
            <a:r>
              <a:rPr lang="is-IS" dirty="0" smtClean="0"/>
              <a:t/>
            </a:r>
            <a:br>
              <a:rPr lang="is-IS" dirty="0" smtClean="0"/>
            </a:br>
            <a:r>
              <a:rPr lang="is-IS" dirty="0" smtClean="0"/>
              <a:t>		→	grösster Lerngewinn</a:t>
            </a:r>
            <a:endParaRPr lang="de-CH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7895" y="2695073"/>
            <a:ext cx="3872832" cy="3872832"/>
          </a:xfrm>
          <a:prstGeom prst="rect">
            <a:avLst/>
          </a:prstGeom>
        </p:spPr>
      </p:pic>
      <p:pic>
        <p:nvPicPr>
          <p:cNvPr id="5" name="Bild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2178" y="881564"/>
            <a:ext cx="1118936" cy="1118936"/>
          </a:xfrm>
          <a:prstGeom prst="rect">
            <a:avLst/>
          </a:prstGeom>
        </p:spPr>
      </p:pic>
      <p:pic>
        <p:nvPicPr>
          <p:cNvPr id="6" name="Bild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66934" y="1691322"/>
            <a:ext cx="1270801" cy="1270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856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Vorteile	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de-CH" dirty="0"/>
              <a:t>Einfacher Zugriff auf Sensoren und Hardware (Kamera,…)</a:t>
            </a:r>
          </a:p>
          <a:p>
            <a:r>
              <a:rPr lang="de-CH" dirty="0"/>
              <a:t>Java Programmierung</a:t>
            </a:r>
          </a:p>
          <a:p>
            <a:r>
              <a:rPr lang="de-CH" dirty="0" smtClean="0"/>
              <a:t>Einfache </a:t>
            </a:r>
            <a:r>
              <a:rPr lang="de-CH" dirty="0"/>
              <a:t>Unterstützung von unterschiedlichen Sprachen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de-CH" dirty="0"/>
              <a:t>Nachteile</a:t>
            </a:r>
          </a:p>
        </p:txBody>
      </p:sp>
      <p:sp>
        <p:nvSpPr>
          <p:cNvPr id="7" name="Inhaltsplatzhalter 6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de-CH" dirty="0"/>
              <a:t>Nur für ein Betriebssystem</a:t>
            </a:r>
          </a:p>
          <a:p>
            <a:r>
              <a:rPr lang="de-CH" dirty="0"/>
              <a:t>Viele unterschiedliche Gerätegrössen</a:t>
            </a:r>
          </a:p>
          <a:p>
            <a:r>
              <a:rPr lang="de-CH" dirty="0"/>
              <a:t>Viele unterschiedliche Versionen</a:t>
            </a:r>
          </a:p>
          <a:p>
            <a:r>
              <a:rPr lang="de-CH" dirty="0"/>
              <a:t>Design</a:t>
            </a:r>
          </a:p>
          <a:p>
            <a:endParaRPr lang="de-CH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Vor- und Nachteile von Android</a:t>
            </a:r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0109" y="305770"/>
            <a:ext cx="3519632" cy="2201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677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Gut	</a:t>
            </a:r>
          </a:p>
        </p:txBody>
      </p:sp>
      <p:sp>
        <p:nvSpPr>
          <p:cNvPr id="7" name="Inhaltsplatzhalter 6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de-CH" dirty="0"/>
              <a:t>Einbindung von </a:t>
            </a:r>
            <a:r>
              <a:rPr lang="de-CH" dirty="0" err="1" smtClean="0"/>
              <a:t>Firebase</a:t>
            </a:r>
            <a:endParaRPr lang="de-CH" dirty="0" smtClean="0"/>
          </a:p>
          <a:p>
            <a:r>
              <a:rPr lang="de-CH" dirty="0" smtClean="0"/>
              <a:t>List View</a:t>
            </a:r>
            <a:endParaRPr lang="de-CH" dirty="0"/>
          </a:p>
          <a:p>
            <a:endParaRPr lang="de-CH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de-CH" dirty="0"/>
              <a:t>Weniger Gut</a:t>
            </a:r>
          </a:p>
        </p:txBody>
      </p:sp>
      <p:sp>
        <p:nvSpPr>
          <p:cNvPr id="9" name="Inhaltsplatzhalter 8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de-CH" dirty="0" smtClean="0"/>
              <a:t>Design</a:t>
            </a:r>
          </a:p>
          <a:p>
            <a:r>
              <a:rPr lang="de-CH" dirty="0"/>
              <a:t>Android </a:t>
            </a:r>
            <a:r>
              <a:rPr lang="de-CH" dirty="0" smtClean="0"/>
              <a:t>Studio</a:t>
            </a:r>
            <a:endParaRPr lang="de-CH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Wie lief das Ganze</a:t>
            </a:r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7577" y="3823639"/>
            <a:ext cx="4312118" cy="2695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489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Fazit	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/>
              <a:t>Eine kleine App, die uns aber viel lernen </a:t>
            </a:r>
            <a:r>
              <a:rPr lang="de-CH" dirty="0" smtClean="0"/>
              <a:t>liess</a:t>
            </a:r>
            <a:r>
              <a:rPr lang="de-CH" dirty="0"/>
              <a:t>…</a:t>
            </a:r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4357" y="2959768"/>
            <a:ext cx="5197643" cy="3898232"/>
          </a:xfrm>
          <a:prstGeom prst="rect">
            <a:avLst/>
          </a:prstGeom>
        </p:spPr>
      </p:pic>
      <p:pic>
        <p:nvPicPr>
          <p:cNvPr id="5" name="Bild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1411" y="2959768"/>
            <a:ext cx="2438400" cy="2438400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2358189" y="5249780"/>
            <a:ext cx="18408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dirty="0" err="1" smtClean="0"/>
              <a:t>ParkYourCar</a:t>
            </a:r>
            <a:endParaRPr lang="de-DE" sz="2000" dirty="0"/>
          </a:p>
        </p:txBody>
      </p:sp>
    </p:spTree>
    <p:extLst>
      <p:ext uri="{BB962C8B-B14F-4D97-AF65-F5344CB8AC3E}">
        <p14:creationId xmlns:p14="http://schemas.microsoft.com/office/powerpoint/2010/main" val="2407097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TM02900720[[fn=Integral]]</Template>
  <TotalTime>0</TotalTime>
  <Words>107</Words>
  <Application>Microsoft Macintosh PowerPoint</Application>
  <PresentationFormat>Breitbild</PresentationFormat>
  <Paragraphs>40</Paragraphs>
  <Slides>8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8</vt:i4>
      </vt:variant>
    </vt:vector>
  </HeadingPairs>
  <TitlesOfParts>
    <vt:vector size="12" baseType="lpstr">
      <vt:lpstr>Calibri</vt:lpstr>
      <vt:lpstr>Calibri Light</vt:lpstr>
      <vt:lpstr>Wingdings 2</vt:lpstr>
      <vt:lpstr>HDOfficeLightV0</vt:lpstr>
      <vt:lpstr>ParkYourCar</vt:lpstr>
      <vt:lpstr>Vorstellung der App</vt:lpstr>
      <vt:lpstr>Vorstellung der App</vt:lpstr>
      <vt:lpstr>DEMO</vt:lpstr>
      <vt:lpstr>Plattform Android – Warum?</vt:lpstr>
      <vt:lpstr>Vor- und Nachteile von Android</vt:lpstr>
      <vt:lpstr>Wie lief das Ganze</vt:lpstr>
      <vt:lpstr>Fazit </vt:lpstr>
    </vt:vector>
  </TitlesOfParts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ParkYourCar</dc:title>
  <dc:creator>Melanie Stucki</dc:creator>
  <cp:lastModifiedBy>Koch Remo (s)</cp:lastModifiedBy>
  <cp:revision>14</cp:revision>
  <dcterms:created xsi:type="dcterms:W3CDTF">2017-06-11T15:56:15Z</dcterms:created>
  <dcterms:modified xsi:type="dcterms:W3CDTF">2017-06-12T14:21:47Z</dcterms:modified>
</cp:coreProperties>
</file>